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9" r:id="rId2"/>
    <p:sldId id="258" r:id="rId3"/>
    <p:sldId id="260" r:id="rId4"/>
    <p:sldId id="261" r:id="rId5"/>
    <p:sldId id="262" r:id="rId6"/>
    <p:sldId id="263" r:id="rId7"/>
  </p:sldIdLst>
  <p:sldSz cx="12192000" cy="6858000"/>
  <p:notesSz cx="6858000" cy="9144000"/>
  <p:custDataLst>
    <p:tags r:id="rId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D9D9"/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778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84" y="306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gs" Target="tags/tag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10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2.xml"/><Relationship Id="rId4" Type="http://schemas.openxmlformats.org/officeDocument/2006/relationships/tags" Target="../tags/tag1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57.xml"/><Relationship Id="rId2" Type="http://schemas.openxmlformats.org/officeDocument/2006/relationships/tags" Target="../tags/tag56.xml"/><Relationship Id="rId1" Type="http://schemas.openxmlformats.org/officeDocument/2006/relationships/tags" Target="../tags/tag55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58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61.xml"/><Relationship Id="rId2" Type="http://schemas.openxmlformats.org/officeDocument/2006/relationships/tags" Target="../tags/tag60.xml"/><Relationship Id="rId1" Type="http://schemas.openxmlformats.org/officeDocument/2006/relationships/tags" Target="../tags/tag59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63.xml"/><Relationship Id="rId4" Type="http://schemas.openxmlformats.org/officeDocument/2006/relationships/tags" Target="../tags/tag6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7.xml"/><Relationship Id="rId4" Type="http://schemas.openxmlformats.org/officeDocument/2006/relationships/tags" Target="../tags/tag16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20.xml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22.xml"/><Relationship Id="rId4" Type="http://schemas.openxmlformats.org/officeDocument/2006/relationships/tags" Target="../tags/tag2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25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tags" Target="../tags/tag28.xml"/><Relationship Id="rId5" Type="http://schemas.openxmlformats.org/officeDocument/2006/relationships/tags" Target="../tags/tag27.xml"/><Relationship Id="rId4" Type="http://schemas.openxmlformats.org/officeDocument/2006/relationships/tags" Target="../tags/tag26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tags" Target="../tags/tag36.xml"/><Relationship Id="rId3" Type="http://schemas.openxmlformats.org/officeDocument/2006/relationships/tags" Target="../tags/tag31.xml"/><Relationship Id="rId7" Type="http://schemas.openxmlformats.org/officeDocument/2006/relationships/tags" Target="../tags/tag35.xml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6" Type="http://schemas.openxmlformats.org/officeDocument/2006/relationships/tags" Target="../tags/tag34.xml"/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9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39.xml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40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43.xml"/><Relationship Id="rId2" Type="http://schemas.openxmlformats.org/officeDocument/2006/relationships/tags" Target="../tags/tag42.xml"/><Relationship Id="rId1" Type="http://schemas.openxmlformats.org/officeDocument/2006/relationships/tags" Target="../tags/tag41.xml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46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45.xml"/><Relationship Id="rId1" Type="http://schemas.openxmlformats.org/officeDocument/2006/relationships/tags" Target="../tags/tag44.xml"/><Relationship Id="rId6" Type="http://schemas.openxmlformats.org/officeDocument/2006/relationships/tags" Target="../tags/tag49.xml"/><Relationship Id="rId5" Type="http://schemas.openxmlformats.org/officeDocument/2006/relationships/tags" Target="../tags/tag48.xml"/><Relationship Id="rId4" Type="http://schemas.openxmlformats.org/officeDocument/2006/relationships/tags" Target="../tags/tag47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52.xml"/><Relationship Id="rId2" Type="http://schemas.openxmlformats.org/officeDocument/2006/relationships/tags" Target="../tags/tag51.xml"/><Relationship Id="rId1" Type="http://schemas.openxmlformats.org/officeDocument/2006/relationships/tags" Target="../tags/tag50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54.xml"/><Relationship Id="rId4" Type="http://schemas.openxmlformats.org/officeDocument/2006/relationships/tags" Target="../tags/tag5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1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2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2023/4/12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2023/4/12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2023/4/12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/>
              <a:t>单击此处编辑标题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5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2023/4/12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2023/4/12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2023/4/12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2023/4/12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2023/4/12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2023/4/12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1"/>
            </p:custDataLst>
          </p:nvPr>
        </p:nvSpPr>
        <p:spPr>
          <a:xfrm>
            <a:off x="608330" y="1555115"/>
            <a:ext cx="5233035" cy="4608195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2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2023/4/12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1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/>
              <a:t>单击此处编辑标题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2023/4/12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2.xml"/><Relationship Id="rId18" Type="http://schemas.openxmlformats.org/officeDocument/2006/relationships/tags" Target="../tags/tag7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tags" Target="../tags/tag6.xml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5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4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4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5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6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2023/4/12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7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8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custDataLst>
      <p:tags r:id="rId13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4.xml"/><Relationship Id="rId4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99460" y="240100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30.6 </a:t>
            </a:r>
            <a:r>
              <a:rPr lang="en-US" altLang="zh-CN" dirty="0"/>
              <a:t>nm</a:t>
            </a:r>
          </a:p>
        </p:txBody>
      </p:sp>
      <p:grpSp>
        <p:nvGrpSpPr>
          <p:cNvPr id="16" name="组合 15"/>
          <p:cNvGrpSpPr>
            <a:grpSpLocks noChangeAspect="1"/>
          </p:cNvGrpSpPr>
          <p:nvPr/>
        </p:nvGrpSpPr>
        <p:grpSpPr>
          <a:xfrm>
            <a:off x="1612368" y="420685"/>
            <a:ext cx="8372007" cy="6424446"/>
            <a:chOff x="1748035" y="2092536"/>
            <a:chExt cx="2345667" cy="1800000"/>
          </a:xfrm>
        </p:grpSpPr>
        <p:pic>
          <p:nvPicPr>
            <p:cNvPr id="4" name="图片 3" descr="35nm-09092022141324-0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contras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748035" y="2092536"/>
              <a:ext cx="2345667" cy="1800000"/>
            </a:xfrm>
            <a:prstGeom prst="rect">
              <a:avLst/>
            </a:prstGeom>
          </p:spPr>
        </p:pic>
        <p:sp>
          <p:nvSpPr>
            <p:cNvPr id="8" name="文本框 11">
              <a:extLst>
                <a:ext uri="{FF2B5EF4-FFF2-40B4-BE49-F238E27FC236}">
                  <a16:creationId xmlns:a16="http://schemas.microsoft.com/office/drawing/2014/main" xmlns="" id="{EB742833-BF64-4B39-8807-75ABC7F4223E}"/>
                </a:ext>
              </a:extLst>
            </p:cNvPr>
            <p:cNvSpPr txBox="1"/>
            <p:nvPr/>
          </p:nvSpPr>
          <p:spPr>
            <a:xfrm>
              <a:off x="1778208" y="2092536"/>
              <a:ext cx="7360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</a:rPr>
                <a:t>0 sec</a:t>
              </a:r>
            </a:p>
          </p:txBody>
        </p:sp>
        <p:grpSp>
          <p:nvGrpSpPr>
            <p:cNvPr id="10" name="Group 36">
              <a:extLst>
                <a:ext uri="{FF2B5EF4-FFF2-40B4-BE49-F238E27FC236}">
                  <a16:creationId xmlns:a16="http://schemas.microsoft.com/office/drawing/2014/main" xmlns="" id="{35661365-07CC-40F9-9ED3-5FDC1C15327C}"/>
                </a:ext>
              </a:extLst>
            </p:cNvPr>
            <p:cNvGrpSpPr/>
            <p:nvPr/>
          </p:nvGrpSpPr>
          <p:grpSpPr>
            <a:xfrm>
              <a:off x="3478947" y="3636288"/>
              <a:ext cx="450000" cy="199842"/>
              <a:chOff x="3038025" y="1640245"/>
              <a:chExt cx="450000" cy="199842"/>
            </a:xfrm>
          </p:grpSpPr>
          <p:sp>
            <p:nvSpPr>
              <p:cNvPr id="11" name="Rectangle 37">
                <a:extLst>
                  <a:ext uri="{FF2B5EF4-FFF2-40B4-BE49-F238E27FC236}">
                    <a16:creationId xmlns:a16="http://schemas.microsoft.com/office/drawing/2014/main" xmlns="" id="{07A4F3AD-FE9A-4804-8A5E-A02D46B94011}"/>
                  </a:ext>
                </a:extLst>
              </p:cNvPr>
              <p:cNvSpPr/>
              <p:nvPr/>
            </p:nvSpPr>
            <p:spPr>
              <a:xfrm>
                <a:off x="3038025" y="1804087"/>
                <a:ext cx="450000" cy="36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TextBox 38">
                <a:extLst>
                  <a:ext uri="{FF2B5EF4-FFF2-40B4-BE49-F238E27FC236}">
                    <a16:creationId xmlns:a16="http://schemas.microsoft.com/office/drawing/2014/main" xmlns="" id="{AE8DEABA-E3AA-4BF8-9EA1-6E3B6288BFF3}"/>
                  </a:ext>
                </a:extLst>
              </p:cNvPr>
              <p:cNvSpPr txBox="1"/>
              <p:nvPr/>
            </p:nvSpPr>
            <p:spPr>
              <a:xfrm>
                <a:off x="3076367" y="1640245"/>
                <a:ext cx="373316" cy="16384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3200" dirty="0">
                    <a:solidFill>
                      <a:schemeClr val="bg1"/>
                    </a:solidFill>
                  </a:rPr>
                  <a:t>50 </a:t>
                </a:r>
                <a:r>
                  <a:rPr lang="el-GR" altLang="zh-CN" sz="3200" dirty="0">
                    <a:solidFill>
                      <a:schemeClr val="bg1"/>
                    </a:solidFill>
                  </a:rPr>
                  <a:t>μ</a:t>
                </a:r>
                <a:r>
                  <a:rPr lang="en-US" altLang="zh-CN" sz="3200" dirty="0">
                    <a:solidFill>
                      <a:schemeClr val="bg1"/>
                    </a:solidFill>
                  </a:rPr>
                  <a:t>m</a:t>
                </a:r>
                <a:endParaRPr lang="zh-CN" altLang="en-US" sz="3200" dirty="0">
                  <a:solidFill>
                    <a:schemeClr val="bg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155829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128031" y="293026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42.7</a:t>
            </a:r>
            <a:r>
              <a:rPr lang="en-US" altLang="zh-CN" dirty="0" smtClean="0"/>
              <a:t>nm</a:t>
            </a:r>
            <a:endParaRPr lang="en-US" altLang="zh-CN" dirty="0"/>
          </a:p>
        </p:txBody>
      </p:sp>
      <p:grpSp>
        <p:nvGrpSpPr>
          <p:cNvPr id="2" name="组合 1"/>
          <p:cNvGrpSpPr>
            <a:grpSpLocks noChangeAspect="1"/>
          </p:cNvGrpSpPr>
          <p:nvPr/>
        </p:nvGrpSpPr>
        <p:grpSpPr>
          <a:xfrm>
            <a:off x="1584960" y="344506"/>
            <a:ext cx="8487184" cy="6513494"/>
            <a:chOff x="1737360" y="227965"/>
            <a:chExt cx="2345428" cy="1800000"/>
          </a:xfrm>
        </p:grpSpPr>
        <p:pic>
          <p:nvPicPr>
            <p:cNvPr id="6" name="图片 5" descr="24nm-09072022223702-0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737360" y="227965"/>
              <a:ext cx="2345428" cy="1800000"/>
            </a:xfrm>
            <a:prstGeom prst="rect">
              <a:avLst/>
            </a:prstGeom>
          </p:spPr>
        </p:pic>
        <p:sp>
          <p:nvSpPr>
            <p:cNvPr id="18" name="文本框 11">
              <a:extLst>
                <a:ext uri="{FF2B5EF4-FFF2-40B4-BE49-F238E27FC236}">
                  <a16:creationId xmlns:a16="http://schemas.microsoft.com/office/drawing/2014/main" xmlns="" id="{B555A78F-E8C9-4524-9B81-FCD409A14F04}"/>
                </a:ext>
              </a:extLst>
            </p:cNvPr>
            <p:cNvSpPr txBox="1"/>
            <p:nvPr/>
          </p:nvSpPr>
          <p:spPr>
            <a:xfrm>
              <a:off x="1794340" y="272558"/>
              <a:ext cx="7360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</a:rPr>
                <a:t>0 sec</a:t>
              </a:r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xmlns="" id="{322BFC96-91E6-4CFE-AC10-21E33882C4B0}"/>
                </a:ext>
              </a:extLst>
            </p:cNvPr>
            <p:cNvGrpSpPr/>
            <p:nvPr/>
          </p:nvGrpSpPr>
          <p:grpSpPr>
            <a:xfrm>
              <a:off x="3469271" y="1717902"/>
              <a:ext cx="450000" cy="197602"/>
              <a:chOff x="3038025" y="1642485"/>
              <a:chExt cx="450000" cy="197602"/>
            </a:xfrm>
          </p:grpSpPr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xmlns="" id="{ADBACBA5-3164-44A2-A6AB-725E1642F847}"/>
                  </a:ext>
                </a:extLst>
              </p:cNvPr>
              <p:cNvSpPr/>
              <p:nvPr/>
            </p:nvSpPr>
            <p:spPr>
              <a:xfrm>
                <a:off x="3038025" y="1804087"/>
                <a:ext cx="450000" cy="36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xmlns="" id="{8138478A-5A06-4ECD-A77D-8F37CE155D95}"/>
                  </a:ext>
                </a:extLst>
              </p:cNvPr>
              <p:cNvSpPr txBox="1"/>
              <p:nvPr/>
            </p:nvSpPr>
            <p:spPr>
              <a:xfrm>
                <a:off x="3068973" y="1642485"/>
                <a:ext cx="419052" cy="1616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200" dirty="0">
                    <a:solidFill>
                      <a:schemeClr val="bg1"/>
                    </a:solidFill>
                  </a:rPr>
                  <a:t>50 </a:t>
                </a:r>
                <a:r>
                  <a:rPr lang="el-GR" altLang="zh-CN" sz="3200" dirty="0">
                    <a:solidFill>
                      <a:schemeClr val="bg1"/>
                    </a:solidFill>
                  </a:rPr>
                  <a:t>μ</a:t>
                </a:r>
                <a:r>
                  <a:rPr lang="en-US" altLang="zh-CN" sz="3200" dirty="0">
                    <a:solidFill>
                      <a:schemeClr val="bg1"/>
                    </a:solidFill>
                  </a:rPr>
                  <a:t>m</a:t>
                </a:r>
                <a:endParaRPr lang="zh-CN" altLang="en-US" sz="3200" dirty="0">
                  <a:solidFill>
                    <a:schemeClr val="bg1"/>
                  </a:solidFill>
                </a:endParaRPr>
              </a:p>
            </p:txBody>
          </p:sp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5036975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283612" y="406250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45.3</a:t>
            </a:r>
            <a:r>
              <a:rPr lang="en-US" altLang="zh-CN" dirty="0" smtClean="0"/>
              <a:t> </a:t>
            </a:r>
            <a:r>
              <a:rPr lang="en-US" altLang="zh-CN" dirty="0"/>
              <a:t>nm</a:t>
            </a:r>
          </a:p>
        </p:txBody>
      </p:sp>
      <p:grpSp>
        <p:nvGrpSpPr>
          <p:cNvPr id="16" name="组合 15"/>
          <p:cNvGrpSpPr>
            <a:grpSpLocks noChangeAspect="1"/>
          </p:cNvGrpSpPr>
          <p:nvPr/>
        </p:nvGrpSpPr>
        <p:grpSpPr>
          <a:xfrm>
            <a:off x="1722496" y="384287"/>
            <a:ext cx="8436208" cy="6473713"/>
            <a:chOff x="1101492" y="1314000"/>
            <a:chExt cx="2345667" cy="1800000"/>
          </a:xfrm>
        </p:grpSpPr>
        <p:pic>
          <p:nvPicPr>
            <p:cNvPr id="6" name="图片 5" descr="35nm-09092022144941-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01492" y="1314000"/>
              <a:ext cx="2345667" cy="1800000"/>
            </a:xfrm>
            <a:prstGeom prst="rect">
              <a:avLst/>
            </a:prstGeom>
          </p:spPr>
        </p:pic>
        <p:sp>
          <p:nvSpPr>
            <p:cNvPr id="9" name="文本框 11">
              <a:extLst>
                <a:ext uri="{FF2B5EF4-FFF2-40B4-BE49-F238E27FC236}">
                  <a16:creationId xmlns:a16="http://schemas.microsoft.com/office/drawing/2014/main" xmlns="" id="{07D5B468-2C6F-4CA7-BEE1-05E07DBF3AE0}"/>
                </a:ext>
              </a:extLst>
            </p:cNvPr>
            <p:cNvSpPr txBox="1"/>
            <p:nvPr/>
          </p:nvSpPr>
          <p:spPr>
            <a:xfrm>
              <a:off x="1109093" y="1315899"/>
              <a:ext cx="7360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</a:rPr>
                <a:t>0 sec</a:t>
              </a:r>
            </a:p>
          </p:txBody>
        </p:sp>
        <p:grpSp>
          <p:nvGrpSpPr>
            <p:cNvPr id="13" name="Group 45">
              <a:extLst>
                <a:ext uri="{FF2B5EF4-FFF2-40B4-BE49-F238E27FC236}">
                  <a16:creationId xmlns:a16="http://schemas.microsoft.com/office/drawing/2014/main" xmlns="" id="{CF4D53F7-2AE0-461E-9410-2ACD86ADDC69}"/>
                </a:ext>
              </a:extLst>
            </p:cNvPr>
            <p:cNvGrpSpPr/>
            <p:nvPr/>
          </p:nvGrpSpPr>
          <p:grpSpPr>
            <a:xfrm>
              <a:off x="2843079" y="2784701"/>
              <a:ext cx="450000" cy="198595"/>
              <a:chOff x="3038025" y="1641492"/>
              <a:chExt cx="450000" cy="198595"/>
            </a:xfrm>
          </p:grpSpPr>
          <p:sp>
            <p:nvSpPr>
              <p:cNvPr id="14" name="Rectangle 46">
                <a:extLst>
                  <a:ext uri="{FF2B5EF4-FFF2-40B4-BE49-F238E27FC236}">
                    <a16:creationId xmlns:a16="http://schemas.microsoft.com/office/drawing/2014/main" xmlns="" id="{0C637A2D-9C1D-4BCD-95F9-5BA6805C13BD}"/>
                  </a:ext>
                </a:extLst>
              </p:cNvPr>
              <p:cNvSpPr/>
              <p:nvPr/>
            </p:nvSpPr>
            <p:spPr>
              <a:xfrm>
                <a:off x="3038025" y="1804087"/>
                <a:ext cx="450000" cy="36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TextBox 47">
                <a:extLst>
                  <a:ext uri="{FF2B5EF4-FFF2-40B4-BE49-F238E27FC236}">
                    <a16:creationId xmlns:a16="http://schemas.microsoft.com/office/drawing/2014/main" xmlns="" id="{F4EDA3CD-15BA-47DA-9C4E-F88627B698AF}"/>
                  </a:ext>
                </a:extLst>
              </p:cNvPr>
              <p:cNvSpPr txBox="1"/>
              <p:nvPr/>
            </p:nvSpPr>
            <p:spPr>
              <a:xfrm>
                <a:off x="3077787" y="1641492"/>
                <a:ext cx="370475" cy="1625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3200" dirty="0">
                    <a:solidFill>
                      <a:schemeClr val="bg1"/>
                    </a:solidFill>
                  </a:rPr>
                  <a:t>50 </a:t>
                </a:r>
                <a:r>
                  <a:rPr lang="el-GR" altLang="zh-CN" sz="3200" dirty="0">
                    <a:solidFill>
                      <a:schemeClr val="bg1"/>
                    </a:solidFill>
                  </a:rPr>
                  <a:t>μ</a:t>
                </a:r>
                <a:r>
                  <a:rPr lang="en-US" altLang="zh-CN" sz="3200" dirty="0">
                    <a:solidFill>
                      <a:schemeClr val="bg1"/>
                    </a:solidFill>
                  </a:rPr>
                  <a:t>m</a:t>
                </a:r>
                <a:endParaRPr lang="zh-CN" altLang="en-US" sz="3200" dirty="0">
                  <a:solidFill>
                    <a:schemeClr val="bg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106624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240288" y="217212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52.5 </a:t>
            </a:r>
            <a:r>
              <a:rPr lang="en-US" altLang="zh-CN" dirty="0"/>
              <a:t>nm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1326733" y="152188"/>
            <a:ext cx="8738667" cy="6705811"/>
            <a:chOff x="1260453" y="152189"/>
            <a:chExt cx="2345667" cy="1800000"/>
          </a:xfrm>
        </p:grpSpPr>
        <p:pic>
          <p:nvPicPr>
            <p:cNvPr id="10" name="图片 9" descr="41nm-09092022165119-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60453" y="152189"/>
              <a:ext cx="2345667" cy="1800000"/>
            </a:xfrm>
            <a:prstGeom prst="rect">
              <a:avLst/>
            </a:prstGeom>
          </p:spPr>
        </p:pic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xmlns="" id="{052C7275-47FC-44D0-BA36-BDDB2B0A9B22}"/>
                </a:ext>
              </a:extLst>
            </p:cNvPr>
            <p:cNvSpPr txBox="1"/>
            <p:nvPr/>
          </p:nvSpPr>
          <p:spPr>
            <a:xfrm>
              <a:off x="1260453" y="169643"/>
              <a:ext cx="7360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</a:rPr>
                <a:t>0 sec</a:t>
              </a:r>
            </a:p>
          </p:txBody>
        </p:sp>
        <p:grpSp>
          <p:nvGrpSpPr>
            <p:cNvPr id="17" name="Group 5">
              <a:extLst>
                <a:ext uri="{FF2B5EF4-FFF2-40B4-BE49-F238E27FC236}">
                  <a16:creationId xmlns:a16="http://schemas.microsoft.com/office/drawing/2014/main" xmlns="" id="{AC85099C-91F2-453B-9E8C-6B97606B2CA7}"/>
                </a:ext>
              </a:extLst>
            </p:cNvPr>
            <p:cNvGrpSpPr/>
            <p:nvPr/>
          </p:nvGrpSpPr>
          <p:grpSpPr>
            <a:xfrm>
              <a:off x="3038025" y="1647119"/>
              <a:ext cx="450000" cy="192968"/>
              <a:chOff x="3038025" y="1647119"/>
              <a:chExt cx="450000" cy="192968"/>
            </a:xfrm>
          </p:grpSpPr>
          <p:sp>
            <p:nvSpPr>
              <p:cNvPr id="18" name="Rectangle 3">
                <a:extLst>
                  <a:ext uri="{FF2B5EF4-FFF2-40B4-BE49-F238E27FC236}">
                    <a16:creationId xmlns:a16="http://schemas.microsoft.com/office/drawing/2014/main" xmlns="" id="{6A611653-7017-4291-A6BD-CFEC35B8D3A0}"/>
                  </a:ext>
                </a:extLst>
              </p:cNvPr>
              <p:cNvSpPr/>
              <p:nvPr/>
            </p:nvSpPr>
            <p:spPr>
              <a:xfrm>
                <a:off x="3038025" y="1804087"/>
                <a:ext cx="450000" cy="36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" name="TextBox 4">
                <a:extLst>
                  <a:ext uri="{FF2B5EF4-FFF2-40B4-BE49-F238E27FC236}">
                    <a16:creationId xmlns:a16="http://schemas.microsoft.com/office/drawing/2014/main" xmlns="" id="{FF0AE5F7-3B94-45B2-8949-5A6100B32CCD}"/>
                  </a:ext>
                </a:extLst>
              </p:cNvPr>
              <p:cNvSpPr txBox="1"/>
              <p:nvPr/>
            </p:nvSpPr>
            <p:spPr>
              <a:xfrm>
                <a:off x="3084199" y="1647119"/>
                <a:ext cx="357652" cy="1569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3200" dirty="0">
                    <a:solidFill>
                      <a:schemeClr val="bg1"/>
                    </a:solidFill>
                  </a:rPr>
                  <a:t>50 </a:t>
                </a:r>
                <a:r>
                  <a:rPr lang="el-GR" altLang="zh-CN" sz="3200" dirty="0">
                    <a:solidFill>
                      <a:schemeClr val="bg1"/>
                    </a:solidFill>
                  </a:rPr>
                  <a:t>μ</a:t>
                </a:r>
                <a:r>
                  <a:rPr lang="en-US" altLang="zh-CN" sz="3200" dirty="0">
                    <a:solidFill>
                      <a:schemeClr val="bg1"/>
                    </a:solidFill>
                  </a:rPr>
                  <a:t>m</a:t>
                </a:r>
                <a:endParaRPr lang="zh-CN" altLang="en-US" sz="3200" dirty="0">
                  <a:solidFill>
                    <a:schemeClr val="bg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350612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435186" y="191347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55.8</a:t>
            </a:r>
            <a:r>
              <a:rPr lang="en-US" altLang="zh-CN" dirty="0" smtClean="0"/>
              <a:t> </a:t>
            </a:r>
            <a:r>
              <a:rPr lang="en-US" altLang="zh-CN" dirty="0"/>
              <a:t>nm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1722563" y="191347"/>
            <a:ext cx="8687638" cy="6666653"/>
            <a:chOff x="1240154" y="2032847"/>
            <a:chExt cx="2345667" cy="1800000"/>
          </a:xfrm>
        </p:grpSpPr>
        <p:pic>
          <p:nvPicPr>
            <p:cNvPr id="9" name="图片 8" descr="45nm-09092022104539-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40154" y="2032847"/>
              <a:ext cx="2345667" cy="1800000"/>
            </a:xfrm>
            <a:prstGeom prst="rect">
              <a:avLst/>
            </a:prstGeom>
          </p:spPr>
        </p:pic>
        <p:sp>
          <p:nvSpPr>
            <p:cNvPr id="14" name="文本框 11">
              <a:extLst>
                <a:ext uri="{FF2B5EF4-FFF2-40B4-BE49-F238E27FC236}">
                  <a16:creationId xmlns:a16="http://schemas.microsoft.com/office/drawing/2014/main" xmlns="" id="{21658942-285C-476E-BAD6-76BB782CE549}"/>
                </a:ext>
              </a:extLst>
            </p:cNvPr>
            <p:cNvSpPr txBox="1"/>
            <p:nvPr/>
          </p:nvSpPr>
          <p:spPr>
            <a:xfrm>
              <a:off x="1240154" y="2032847"/>
              <a:ext cx="7360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</a:rPr>
                <a:t>0 sec</a:t>
              </a:r>
            </a:p>
          </p:txBody>
        </p:sp>
        <p:grpSp>
          <p:nvGrpSpPr>
            <p:cNvPr id="15" name="Group 38">
              <a:extLst>
                <a:ext uri="{FF2B5EF4-FFF2-40B4-BE49-F238E27FC236}">
                  <a16:creationId xmlns:a16="http://schemas.microsoft.com/office/drawing/2014/main" xmlns="" id="{4C34ADAD-142F-4904-89BF-23B7A7F6A613}"/>
                </a:ext>
              </a:extLst>
            </p:cNvPr>
            <p:cNvGrpSpPr/>
            <p:nvPr/>
          </p:nvGrpSpPr>
          <p:grpSpPr>
            <a:xfrm>
              <a:off x="2973523" y="3493761"/>
              <a:ext cx="450000" cy="193890"/>
              <a:chOff x="3038025" y="1646197"/>
              <a:chExt cx="450000" cy="193890"/>
            </a:xfrm>
          </p:grpSpPr>
          <p:sp>
            <p:nvSpPr>
              <p:cNvPr id="16" name="Rectangle 39">
                <a:extLst>
                  <a:ext uri="{FF2B5EF4-FFF2-40B4-BE49-F238E27FC236}">
                    <a16:creationId xmlns:a16="http://schemas.microsoft.com/office/drawing/2014/main" xmlns="" id="{BEA531BE-02FD-46BE-B81E-C0B20A48CE14}"/>
                  </a:ext>
                </a:extLst>
              </p:cNvPr>
              <p:cNvSpPr/>
              <p:nvPr/>
            </p:nvSpPr>
            <p:spPr>
              <a:xfrm>
                <a:off x="3038025" y="1804087"/>
                <a:ext cx="450000" cy="36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TextBox 40">
                <a:extLst>
                  <a:ext uri="{FF2B5EF4-FFF2-40B4-BE49-F238E27FC236}">
                    <a16:creationId xmlns:a16="http://schemas.microsoft.com/office/drawing/2014/main" xmlns="" id="{70426E71-290B-4BFE-8816-8CFE8F74C1B7}"/>
                  </a:ext>
                </a:extLst>
              </p:cNvPr>
              <p:cNvSpPr txBox="1"/>
              <p:nvPr/>
            </p:nvSpPr>
            <p:spPr>
              <a:xfrm>
                <a:off x="3083148" y="1646197"/>
                <a:ext cx="359753" cy="1578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3200" dirty="0">
                    <a:solidFill>
                      <a:schemeClr val="bg1"/>
                    </a:solidFill>
                  </a:rPr>
                  <a:t>50 </a:t>
                </a:r>
                <a:r>
                  <a:rPr lang="el-GR" altLang="zh-CN" sz="3200" dirty="0">
                    <a:solidFill>
                      <a:schemeClr val="bg1"/>
                    </a:solidFill>
                  </a:rPr>
                  <a:t>μ</a:t>
                </a:r>
                <a:r>
                  <a:rPr lang="en-US" altLang="zh-CN" sz="3200" dirty="0">
                    <a:solidFill>
                      <a:schemeClr val="bg1"/>
                    </a:solidFill>
                  </a:rPr>
                  <a:t>m</a:t>
                </a:r>
                <a:endParaRPr lang="zh-CN" altLang="en-US" sz="3200" dirty="0">
                  <a:solidFill>
                    <a:schemeClr val="bg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35718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435186" y="191347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61.4 </a:t>
            </a:r>
            <a:r>
              <a:rPr lang="en-US" altLang="zh-CN" dirty="0"/>
              <a:t>nm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1604434" y="191347"/>
            <a:ext cx="8377766" cy="6417870"/>
            <a:chOff x="1553634" y="559647"/>
            <a:chExt cx="2349686" cy="1800000"/>
          </a:xfrm>
        </p:grpSpPr>
        <p:pic>
          <p:nvPicPr>
            <p:cNvPr id="10" name="图片 9" descr="38nm-09092022160944-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57653" y="559647"/>
              <a:ext cx="2345667" cy="1800000"/>
            </a:xfrm>
            <a:prstGeom prst="rect">
              <a:avLst/>
            </a:prstGeom>
          </p:spPr>
        </p:pic>
        <p:sp>
          <p:nvSpPr>
            <p:cNvPr id="11" name="文本框 11">
              <a:extLst>
                <a:ext uri="{FF2B5EF4-FFF2-40B4-BE49-F238E27FC236}">
                  <a16:creationId xmlns:a16="http://schemas.microsoft.com/office/drawing/2014/main" xmlns="" id="{91EC1E13-B66A-4593-931D-42DCBB8254C7}"/>
                </a:ext>
              </a:extLst>
            </p:cNvPr>
            <p:cNvSpPr txBox="1"/>
            <p:nvPr/>
          </p:nvSpPr>
          <p:spPr>
            <a:xfrm>
              <a:off x="1553634" y="577945"/>
              <a:ext cx="7360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</a:rPr>
                <a:t>0 sec</a:t>
              </a:r>
            </a:p>
          </p:txBody>
        </p:sp>
        <p:grpSp>
          <p:nvGrpSpPr>
            <p:cNvPr id="12" name="Group 47">
              <a:extLst>
                <a:ext uri="{FF2B5EF4-FFF2-40B4-BE49-F238E27FC236}">
                  <a16:creationId xmlns:a16="http://schemas.microsoft.com/office/drawing/2014/main" xmlns="" id="{E94E5964-8A1F-417D-87F8-20D6ABB4AFAF}"/>
                </a:ext>
              </a:extLst>
            </p:cNvPr>
            <p:cNvGrpSpPr/>
            <p:nvPr/>
          </p:nvGrpSpPr>
          <p:grpSpPr>
            <a:xfrm>
              <a:off x="3302721" y="2121048"/>
              <a:ext cx="450000" cy="200010"/>
              <a:chOff x="3038025" y="1640077"/>
              <a:chExt cx="450000" cy="200010"/>
            </a:xfrm>
          </p:grpSpPr>
          <p:sp>
            <p:nvSpPr>
              <p:cNvPr id="17" name="Rectangle 48">
                <a:extLst>
                  <a:ext uri="{FF2B5EF4-FFF2-40B4-BE49-F238E27FC236}">
                    <a16:creationId xmlns:a16="http://schemas.microsoft.com/office/drawing/2014/main" xmlns="" id="{07FC9272-8127-4CD7-A627-0F02AA6412A8}"/>
                  </a:ext>
                </a:extLst>
              </p:cNvPr>
              <p:cNvSpPr/>
              <p:nvPr/>
            </p:nvSpPr>
            <p:spPr>
              <a:xfrm>
                <a:off x="3038025" y="1804087"/>
                <a:ext cx="450000" cy="36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TextBox 49">
                <a:extLst>
                  <a:ext uri="{FF2B5EF4-FFF2-40B4-BE49-F238E27FC236}">
                    <a16:creationId xmlns:a16="http://schemas.microsoft.com/office/drawing/2014/main" xmlns="" id="{DEC6B127-975F-4728-8EC8-F4D103010897}"/>
                  </a:ext>
                </a:extLst>
              </p:cNvPr>
              <p:cNvSpPr txBox="1"/>
              <p:nvPr/>
            </p:nvSpPr>
            <p:spPr>
              <a:xfrm>
                <a:off x="3076175" y="1640077"/>
                <a:ext cx="373699" cy="1640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3200" dirty="0">
                    <a:solidFill>
                      <a:schemeClr val="bg1"/>
                    </a:solidFill>
                  </a:rPr>
                  <a:t>50 </a:t>
                </a:r>
                <a:r>
                  <a:rPr lang="el-GR" altLang="zh-CN" sz="3200" dirty="0">
                    <a:solidFill>
                      <a:schemeClr val="bg1"/>
                    </a:solidFill>
                  </a:rPr>
                  <a:t>μ</a:t>
                </a:r>
                <a:r>
                  <a:rPr lang="en-US" altLang="zh-CN" sz="3200" dirty="0">
                    <a:solidFill>
                      <a:schemeClr val="bg1"/>
                    </a:solidFill>
                  </a:rPr>
                  <a:t>m</a:t>
                </a:r>
                <a:endParaRPr lang="zh-CN" altLang="en-US" sz="3200" dirty="0">
                  <a:solidFill>
                    <a:schemeClr val="bg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5579092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ZTUwOWFkYTVmNDc1ZTYzYWQ1NTdmMDk0YTZiNmQ2N2E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176"/>
  <p:tag name="KSO_WM_TEMPLATE_MASTER_TYPE" val="0"/>
  <p:tag name="KSO_WM_TEMPLATE_COLOR_TYPE" val="1"/>
  <p:tag name="KSO_WM_UNIT_SHOW_EDIT_AREA_INDICATION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/>
            </a:gs>
            <a:gs pos="100000">
              <a:schemeClr val="phClr">
                <a:lumMod val="85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</TotalTime>
  <Words>41</Words>
  <Application>Microsoft Office PowerPoint</Application>
  <PresentationFormat>宽屏</PresentationFormat>
  <Paragraphs>18</Paragraphs>
  <Slides>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10" baseType="lpstr">
      <vt:lpstr>微软雅黑</vt:lpstr>
      <vt:lpstr>Arial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Habib</dc:creator>
  <cp:lastModifiedBy>Xiaobin Dai</cp:lastModifiedBy>
  <cp:revision>181</cp:revision>
  <dcterms:created xsi:type="dcterms:W3CDTF">2019-06-19T02:08:00Z</dcterms:created>
  <dcterms:modified xsi:type="dcterms:W3CDTF">2023-04-12T07:51:12Z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2052-11.1.0.12358</vt:lpwstr>
  </property>
  <property fmtid="{D5CDD505-2E9C-101B-9397-08002B2CF9AE}" pid="3" name="ICV">
    <vt:lpwstr>51DC3F2F14324734933C93E54045B8FB</vt:lpwstr>
  </property>
</Properties>
</file>